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6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90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3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8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0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8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3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DA89-69A6-4F3E-8A35-74383BF87ABD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C078-950F-4E6B-9480-AB4346AB2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s-write.co.uk/support-for-parents-and-carer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s-write.co.uk/decodables-help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lawrencehurst.co.uk/Englis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99" y="2103878"/>
            <a:ext cx="4736073" cy="473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035" y="-697662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 Lawrence Hub</a:t>
            </a:r>
            <a:b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Reading in FS/KS1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9392" y="1628725"/>
            <a:ext cx="9144000" cy="1655762"/>
          </a:xfrm>
        </p:spPr>
        <p:txBody>
          <a:bodyPr/>
          <a:lstStyle/>
          <a:p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 12 February 2025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10578" y="525859"/>
            <a:ext cx="3710610" cy="32154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The need to read!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75153" y="3312413"/>
            <a:ext cx="2075242" cy="1552146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Wide 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3980" y="3741340"/>
            <a:ext cx="2669361" cy="161916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Fuels imagination and creativity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366053" y="2103878"/>
            <a:ext cx="2650434" cy="137813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Communication skills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930161" y="3870928"/>
            <a:ext cx="2342527" cy="139930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Critical thinking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895274" y="5266004"/>
            <a:ext cx="2084104" cy="1418549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General knowledge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13248" y="5360504"/>
            <a:ext cx="2107939" cy="1225538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Reduced stress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704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When and where?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3913" y="1046922"/>
            <a:ext cx="8070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Everyday!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Little and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 time that suits you and your child…no stress!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Reluctant readers….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Breakfast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On the 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Behind the sofa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 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On the 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 a waiting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Reading can happen </a:t>
            </a:r>
            <a:r>
              <a:rPr lang="en-GB" sz="2800" b="1" dirty="0" smtClean="0"/>
              <a:t>anywhere!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4" y="4556138"/>
            <a:ext cx="3222142" cy="1611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53" y="1949873"/>
            <a:ext cx="3022617" cy="201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362" y="4386296"/>
            <a:ext cx="3515216" cy="2339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1396"/>
          <a:stretch/>
        </p:blipFill>
        <p:spPr>
          <a:xfrm>
            <a:off x="4540651" y="2472081"/>
            <a:ext cx="205893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2183" y="1205949"/>
            <a:ext cx="1169865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Decodable readers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Any and all other books!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E-books (Free downloadable Sounds-Write e-books at</a:t>
            </a:r>
          </a:p>
          <a:p>
            <a:r>
              <a:rPr lang="en-GB" sz="3600" dirty="0" smtClean="0">
                <a:hlinkClick r:id="rId2"/>
              </a:rPr>
              <a:t>https://sounds-write.co.uk/support-for-parents-and-carers/</a:t>
            </a:r>
            <a:r>
              <a:rPr lang="en-GB" sz="3600" dirty="0" smtClean="0"/>
              <a:t>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Comics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Non-fiction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Letters and cards etc. etc.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7" y="1842916"/>
            <a:ext cx="981986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Say the sounds and read the word.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is the way we spell the sound … in x (e.g. </a:t>
            </a:r>
            <a:r>
              <a:rPr lang="en-US" sz="2800" dirty="0" err="1"/>
              <a:t>ie</a:t>
            </a:r>
            <a:r>
              <a:rPr lang="en-US" sz="2800" dirty="0"/>
              <a:t> in </a:t>
            </a:r>
            <a:r>
              <a:rPr lang="en-US" sz="2800" dirty="0" smtClean="0"/>
              <a:t>pie).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Same </a:t>
            </a:r>
            <a:r>
              <a:rPr lang="en-US" sz="2800" dirty="0"/>
              <a:t>spelling, different sound (r</a:t>
            </a:r>
            <a:r>
              <a:rPr lang="en-US" sz="2800" u="sng" dirty="0"/>
              <a:t>ough</a:t>
            </a:r>
            <a:r>
              <a:rPr lang="en-US" sz="2800" dirty="0"/>
              <a:t>, th</a:t>
            </a:r>
            <a:r>
              <a:rPr lang="en-US" sz="2800" u="sng" dirty="0"/>
              <a:t>ough</a:t>
            </a:r>
            <a:r>
              <a:rPr lang="en-US" sz="2800" dirty="0"/>
              <a:t>t, d</a:t>
            </a:r>
            <a:r>
              <a:rPr lang="en-US" sz="2800" u="sng" dirty="0"/>
              <a:t>ough</a:t>
            </a:r>
            <a:r>
              <a:rPr lang="en-US" sz="2800" dirty="0"/>
              <a:t>, b</a:t>
            </a:r>
            <a:r>
              <a:rPr lang="en-US" sz="2800" u="sng" dirty="0"/>
              <a:t>ough, cough</a:t>
            </a:r>
            <a:r>
              <a:rPr lang="en-US" sz="28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Same sound, different spelling (pl</a:t>
            </a:r>
            <a:r>
              <a:rPr lang="en-US" sz="2800" u="sng" dirty="0"/>
              <a:t>ay</a:t>
            </a:r>
            <a:r>
              <a:rPr lang="en-US" sz="2800" dirty="0"/>
              <a:t>, p</a:t>
            </a:r>
            <a:r>
              <a:rPr lang="en-US" sz="2800" u="sng" dirty="0"/>
              <a:t>ai</a:t>
            </a:r>
            <a:r>
              <a:rPr lang="en-US" sz="2800" dirty="0"/>
              <a:t>n, g</a:t>
            </a:r>
            <a:r>
              <a:rPr lang="en-US" sz="2800" u="sng" dirty="0"/>
              <a:t>a</a:t>
            </a:r>
            <a:r>
              <a:rPr lang="en-US" sz="2800" dirty="0"/>
              <a:t>te, st</a:t>
            </a:r>
            <a:r>
              <a:rPr lang="en-US" sz="2800" u="sng" dirty="0"/>
              <a:t>ea</a:t>
            </a:r>
            <a:r>
              <a:rPr lang="en-US" sz="2800" dirty="0"/>
              <a:t>k, </a:t>
            </a:r>
            <a:r>
              <a:rPr lang="en-US" sz="2800" u="sng" dirty="0"/>
              <a:t>ei</a:t>
            </a:r>
            <a:r>
              <a:rPr lang="en-US" sz="2800" dirty="0"/>
              <a:t>ght, th</a:t>
            </a:r>
            <a:r>
              <a:rPr lang="en-US" sz="2800" u="sng" dirty="0"/>
              <a:t>ey</a:t>
            </a:r>
            <a:r>
              <a:rPr lang="en-US" sz="2800" dirty="0"/>
              <a:t>, r</a:t>
            </a:r>
            <a:r>
              <a:rPr lang="en-US" sz="2800" u="sng" dirty="0"/>
              <a:t>ei</a:t>
            </a:r>
            <a:r>
              <a:rPr lang="en-US" sz="2800" dirty="0"/>
              <a:t>gn).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is the word x (e.g. was).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Two/three/four letters, one </a:t>
            </a:r>
            <a:r>
              <a:rPr lang="en-US" sz="2800" dirty="0" smtClean="0"/>
              <a:t>sound. A two/three/four </a:t>
            </a:r>
            <a:r>
              <a:rPr lang="en-US" sz="2800" dirty="0"/>
              <a:t>letter </a:t>
            </a:r>
            <a:r>
              <a:rPr lang="en-US" sz="2800" dirty="0" smtClean="0"/>
              <a:t>spelling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Shared and echo reading can really help!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Video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 SW website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https://sounds-write.co.uk/decodables-help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free parent course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374" y="1319696"/>
            <a:ext cx="4699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Sounds-Write-friendly phrases:</a:t>
            </a: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321" y="332687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How?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303"/>
          <a:stretch/>
        </p:blipFill>
        <p:spPr>
          <a:xfrm>
            <a:off x="209320" y="1195820"/>
            <a:ext cx="6217984" cy="5834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15854" y="1839604"/>
            <a:ext cx="440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https://www.stlawrencehurst.co.uk/English/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44139" y="2782957"/>
            <a:ext cx="4174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Now enjoy reading with your child in their class!</a:t>
            </a:r>
            <a:endParaRPr lang="en-GB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1757671"/>
            <a:ext cx="3508086" cy="3508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289" y="803564"/>
            <a:ext cx="6662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Thank you for attending the month’s Hub. </a:t>
            </a:r>
          </a:p>
          <a:p>
            <a:pPr algn="ctr"/>
            <a:r>
              <a:rPr lang="en-GB" sz="2800" dirty="0" smtClean="0"/>
              <a:t>Please scan the below QR code for feedback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3559" y="3186544"/>
            <a:ext cx="4378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Please help stack the chairs into stacks of 8 </a:t>
            </a:r>
          </a:p>
          <a:p>
            <a:r>
              <a:rPr lang="en-GB" sz="2800" dirty="0" smtClean="0"/>
              <a:t>before you leave.</a:t>
            </a:r>
          </a:p>
          <a:p>
            <a:endParaRPr lang="en-GB" sz="2800" dirty="0"/>
          </a:p>
          <a:p>
            <a:r>
              <a:rPr lang="en-GB" sz="2800" dirty="0" smtClean="0"/>
              <a:t>Thank you</a:t>
            </a:r>
            <a:endParaRPr lang="en-GB" sz="2800" dirty="0"/>
          </a:p>
        </p:txBody>
      </p:sp>
      <p:pic>
        <p:nvPicPr>
          <p:cNvPr id="5" name="Picture 4" descr="Chai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15" y="3868757"/>
            <a:ext cx="175522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4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265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St Lawrence Hub Reading in FS/KS1</vt:lpstr>
      <vt:lpstr>When and where?</vt:lpstr>
      <vt:lpstr>What?</vt:lpstr>
      <vt:lpstr>How?</vt:lpstr>
      <vt:lpstr>How?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Lawrence Hub Reading in FS/KS1</dc:title>
  <dc:creator>Anna Soanes</dc:creator>
  <cp:lastModifiedBy>Anna Soanes</cp:lastModifiedBy>
  <cp:revision>11</cp:revision>
  <dcterms:created xsi:type="dcterms:W3CDTF">2025-02-10T16:21:55Z</dcterms:created>
  <dcterms:modified xsi:type="dcterms:W3CDTF">2025-02-12T14:01:14Z</dcterms:modified>
</cp:coreProperties>
</file>